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2" r:id="rId3"/>
    <p:sldId id="264" r:id="rId4"/>
    <p:sldId id="259" r:id="rId5"/>
    <p:sldId id="270" r:id="rId6"/>
    <p:sldId id="263" r:id="rId7"/>
    <p:sldId id="265" r:id="rId8"/>
    <p:sldId id="269" r:id="rId9"/>
    <p:sldId id="266" r:id="rId10"/>
    <p:sldId id="260" r:id="rId11"/>
    <p:sldId id="274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3" autoAdjust="0"/>
    <p:restoredTop sz="94660"/>
  </p:normalViewPr>
  <p:slideViewPr>
    <p:cSldViewPr>
      <p:cViewPr varScale="1">
        <p:scale>
          <a:sx n="65" d="100"/>
          <a:sy n="65" d="100"/>
        </p:scale>
        <p:origin x="-128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211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494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77555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25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1401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802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191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35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7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314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415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31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50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168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691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287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439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34944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инновационных образовательных технологий в обучении детей-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инофонов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1600" y="2780928"/>
            <a:ext cx="6372200" cy="35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86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332656"/>
            <a:ext cx="599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во внеурочное время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799165"/>
            <a:ext cx="4572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79981" y="4045257"/>
            <a:ext cx="4943869" cy="2780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4432" y="4578470"/>
            <a:ext cx="3995936" cy="2247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34304" y="990997"/>
            <a:ext cx="4718270" cy="265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0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1115-WA006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33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6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-79653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успешной реализации работы с детьми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взгляд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проведение мероприятий, направленных на повышение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педагогов, работающих в условиях многонациональных классов;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разработка системы индивидуального сопровождения в рамках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учебно-воспитательного процесса;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оказание психологической поддержки детям-мигрантов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ученического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включение в активную проектную деятельность, позволяющую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их таланты и возможности;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толерантности и навыков межкультурной коммуникации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всех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школы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8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160" y="188640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время, в связи с увеличением процесса миграции проблема обучения и воспитания детей-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значимой.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школе обучаются дети из Узбекистана, Таджикистана, Дагестана, Армении.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4160" y="3140968"/>
            <a:ext cx="4536504" cy="3402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41724" y="4149080"/>
            <a:ext cx="4382643" cy="26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96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729"/>
            <a:ext cx="76328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уровня владения видами речевой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 нулевой, слабый, средний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нулевым уровнем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не владеют русским языком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слабым уровнем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очень плохо владеют русским языком,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понимают, не могут полноценно общаться не только с взрослыми, 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средним уровнем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 русским языком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допускают ошибки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ударении и интонационном оформлении, у них присутствует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допускается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и грамматическая интерференция.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084168" y="3025878"/>
            <a:ext cx="2859782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66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492" y="18864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всех участников образовательного процесса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языкового барьера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Психологический стресс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подготовке домашнего задания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Отсутствие помощи от родителей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национального акцента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300192" y="3237657"/>
            <a:ext cx="2715766" cy="3621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3429000"/>
            <a:ext cx="4879266" cy="27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3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7"/>
            <a:ext cx="83529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с детьми-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активизировать словарный запас;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словообразования и словоизменения;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обучать правильному грамматическому оформлению   предложений;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связную речь;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артикуляционные навыки;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фонематическое восприятие;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терпимость и взаимоуважение в условиях межнационального общения.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76056" y="4545709"/>
            <a:ext cx="4041684" cy="22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11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63888" y="3827442"/>
            <a:ext cx="3947931" cy="2960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25267" y="24991"/>
            <a:ext cx="5018732" cy="3764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036" y="3114351"/>
            <a:ext cx="2787774" cy="3717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79220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инфонов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работа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28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544" y="3639373"/>
            <a:ext cx="5722002" cy="32186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116632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создания индивидуально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–образовательного маршрута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в овладении базовым уровнем разговорной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письменной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грамматическими формами языка;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подготовка, обогащение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и социализация посредством индивидуализации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дифференциации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универсальных учебных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9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9512" y="1196752"/>
            <a:ext cx="780886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757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24066"/>
            <a:ext cx="4896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96039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игровые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проблемные ситуации,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игротренинги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на развитие познавательных процессов,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логические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 задания,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слушание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заучивание стихов, рассказов,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речевые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произношением в целях развития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фонологических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грамматических, коммуникативных навыков,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картин, слушание музыкальных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5843127" y="2336713"/>
            <a:ext cx="3346994" cy="45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1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3003</TotalTime>
  <Words>413</Words>
  <Application>Microsoft Office PowerPoint</Application>
  <PresentationFormat>Экран (4:3)</PresentationFormat>
  <Paragraphs>66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Использование инновационных образовательных технологий в обучении детей-инофонов. Из опыта работы.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опыта работы с детьми-инофонами</dc:title>
  <dc:creator>Баскакова</dc:creator>
  <cp:lastModifiedBy>alekseeva_om</cp:lastModifiedBy>
  <cp:revision>60</cp:revision>
  <dcterms:created xsi:type="dcterms:W3CDTF">2022-03-19T01:53:02Z</dcterms:created>
  <dcterms:modified xsi:type="dcterms:W3CDTF">2023-10-24T12:31:24Z</dcterms:modified>
</cp:coreProperties>
</file>